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6" r:id="rId4"/>
  </p:sldMasterIdLst>
  <p:sldIdLst>
    <p:sldId id="274" r:id="rId5"/>
    <p:sldId id="275" r:id="rId6"/>
    <p:sldId id="286" r:id="rId7"/>
    <p:sldId id="277" r:id="rId8"/>
    <p:sldId id="278" r:id="rId9"/>
    <p:sldId id="276" r:id="rId10"/>
    <p:sldId id="279" r:id="rId11"/>
    <p:sldId id="280" r:id="rId12"/>
    <p:sldId id="281" r:id="rId13"/>
    <p:sldId id="283" r:id="rId14"/>
    <p:sldId id="282" r:id="rId15"/>
    <p:sldId id="284" r:id="rId16"/>
    <p:sldId id="285" r:id="rId1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EDFA"/>
    <a:srgbClr val="F9D8E6"/>
    <a:srgbClr val="FFFFBC"/>
    <a:srgbClr val="BCE2D4"/>
    <a:srgbClr val="DDD2E6"/>
    <a:srgbClr val="EADDBF"/>
    <a:srgbClr val="B29742"/>
    <a:srgbClr val="BE993A"/>
    <a:srgbClr val="FFE8E8"/>
    <a:srgbClr val="F9D9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56" autoAdjust="0"/>
    <p:restoredTop sz="96327"/>
  </p:normalViewPr>
  <p:slideViewPr>
    <p:cSldViewPr snapToGrid="0">
      <p:cViewPr varScale="1">
        <p:scale>
          <a:sx n="128" d="100"/>
          <a:sy n="128" d="100"/>
        </p:scale>
        <p:origin x="33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_ohne_Bil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el 26">
            <a:extLst>
              <a:ext uri="{FF2B5EF4-FFF2-40B4-BE49-F238E27FC236}">
                <a16:creationId xmlns:a16="http://schemas.microsoft.com/office/drawing/2014/main" id="{54168E22-05D9-FB4A-93E9-C5343F01D9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58" y="400050"/>
            <a:ext cx="7534217" cy="5060674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l">
              <a:lnSpc>
                <a:spcPts val="5920"/>
              </a:lnSpc>
              <a:defRPr sz="7700" b="1" i="0">
                <a:latin typeface="Source Sans Pro Black" panose="020B0503030403020204" pitchFamily="34" charset="0"/>
                <a:ea typeface="Source Sans Pro Black" panose="020B0503030403020204" pitchFamily="34" charset="0"/>
                <a:cs typeface="Abhaya Libre" panose="02000503000000000000" pitchFamily="2" charset="77"/>
              </a:defRPr>
            </a:lvl1pPr>
          </a:lstStyle>
          <a:p>
            <a:r>
              <a:rPr lang="de-DE" dirty="0"/>
              <a:t>MASTERTITELFORMAT</a:t>
            </a:r>
            <a:br>
              <a:rPr lang="de-DE" dirty="0"/>
            </a:br>
            <a:r>
              <a:rPr lang="de-DE" dirty="0"/>
              <a:t>KLICKEN UND BEARBEITEN</a:t>
            </a:r>
          </a:p>
        </p:txBody>
      </p:sp>
      <p:sp>
        <p:nvSpPr>
          <p:cNvPr id="14" name="Textplatzhalter 28">
            <a:extLst>
              <a:ext uri="{FF2B5EF4-FFF2-40B4-BE49-F238E27FC236}">
                <a16:creationId xmlns:a16="http://schemas.microsoft.com/office/drawing/2014/main" id="{F30B1440-CB10-D545-B443-00DFCEEEFEA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58" y="5300937"/>
            <a:ext cx="7534217" cy="1658937"/>
          </a:xfrm>
          <a:prstGeom prst="rect">
            <a:avLst/>
          </a:prstGeo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5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1pPr>
            <a:lvl2pPr marL="457200" indent="0" algn="r">
              <a:buFont typeface="Arial" panose="020B0604020202020204" pitchFamily="34" charset="0"/>
              <a:buNone/>
              <a:defRPr sz="23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2pPr>
            <a:lvl3pPr marL="857250" indent="0" algn="r">
              <a:buFontTx/>
              <a:buNone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3pPr>
            <a:lvl4pPr marL="1371600" marR="0" indent="0" algn="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4pPr>
            <a:lvl5pPr marL="1828800" indent="0" algn="r">
              <a:buFont typeface="Arial" panose="020B0604020202020204" pitchFamily="34" charset="0"/>
              <a:buNone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15845971-5533-FC49-A12D-1698AC9D97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315450" y="5435604"/>
            <a:ext cx="2038292" cy="691051"/>
          </a:xfrm>
          <a:prstGeom prst="rect">
            <a:avLst/>
          </a:prstGeom>
        </p:spPr>
      </p:pic>
      <p:sp>
        <p:nvSpPr>
          <p:cNvPr id="7" name="Vertikaler Textplatzhalter 3">
            <a:extLst>
              <a:ext uri="{FF2B5EF4-FFF2-40B4-BE49-F238E27FC236}">
                <a16:creationId xmlns:a16="http://schemas.microsoft.com/office/drawing/2014/main" id="{C9C42CC2-F92B-B648-8032-8E0C33AA6C26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16688" y="-276448"/>
            <a:ext cx="298450" cy="1748371"/>
          </a:xfrm>
          <a:prstGeom prst="rect">
            <a:avLst/>
          </a:prstGeom>
        </p:spPr>
        <p:txBody>
          <a:bodyPr vert="eaVert"/>
          <a:lstStyle>
            <a:lvl1pPr marL="0" indent="0">
              <a:buNone/>
              <a:defRPr sz="1800" b="1" i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8" name="Textplatzhalter 4">
            <a:extLst>
              <a:ext uri="{FF2B5EF4-FFF2-40B4-BE49-F238E27FC236}">
                <a16:creationId xmlns:a16="http://schemas.microsoft.com/office/drawing/2014/main" id="{14C1361C-B6BA-9743-A68A-46762AB8705F}"/>
              </a:ext>
            </a:extLst>
          </p:cNvPr>
          <p:cNvSpPr txBox="1">
            <a:spLocks/>
          </p:cNvSpPr>
          <p:nvPr userDrawn="1"/>
        </p:nvSpPr>
        <p:spPr>
          <a:xfrm>
            <a:off x="251308" y="6370085"/>
            <a:ext cx="979465" cy="30270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marR="0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1098F1-57FB-2346-9BB3-FCB49CCE44A5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9536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_Bild_gros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2">
            <a:extLst>
              <a:ext uri="{FF2B5EF4-FFF2-40B4-BE49-F238E27FC236}">
                <a16:creationId xmlns:a16="http://schemas.microsoft.com/office/drawing/2014/main" id="{47AC90CD-50C2-E84C-AE20-A872A1FC0DF7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262156" y="259378"/>
            <a:ext cx="5525654" cy="63119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265952A0-38A4-2C4F-B52C-EB2B4AB949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4686" y="5802742"/>
            <a:ext cx="1581333" cy="536126"/>
          </a:xfrm>
          <a:prstGeom prst="rect">
            <a:avLst/>
          </a:prstGeom>
        </p:spPr>
      </p:pic>
      <p:sp>
        <p:nvSpPr>
          <p:cNvPr id="6" name="Titel 26">
            <a:extLst>
              <a:ext uri="{FF2B5EF4-FFF2-40B4-BE49-F238E27FC236}">
                <a16:creationId xmlns:a16="http://schemas.microsoft.com/office/drawing/2014/main" id="{7F3DB42A-2549-4D4E-9B61-2416791377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58" y="400050"/>
            <a:ext cx="7534217" cy="5060674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l">
              <a:lnSpc>
                <a:spcPts val="5920"/>
              </a:lnSpc>
              <a:defRPr sz="7700" b="1" i="0">
                <a:latin typeface="Source Sans Pro Black" panose="020B0503030403020204" pitchFamily="34" charset="0"/>
                <a:ea typeface="Source Sans Pro Black" panose="020B0503030403020204" pitchFamily="34" charset="0"/>
                <a:cs typeface="Abhaya Libre" panose="02000503000000000000" pitchFamily="2" charset="77"/>
              </a:defRPr>
            </a:lvl1pPr>
          </a:lstStyle>
          <a:p>
            <a:r>
              <a:rPr lang="de-DE" dirty="0"/>
              <a:t>MASTERTITELFORMAT</a:t>
            </a:r>
            <a:br>
              <a:rPr lang="de-DE" dirty="0"/>
            </a:br>
            <a:r>
              <a:rPr lang="de-DE" dirty="0"/>
              <a:t>KLICKEN UND BEARBEITEN</a:t>
            </a:r>
          </a:p>
        </p:txBody>
      </p:sp>
      <p:sp>
        <p:nvSpPr>
          <p:cNvPr id="7" name="Textplatzhalter 28">
            <a:extLst>
              <a:ext uri="{FF2B5EF4-FFF2-40B4-BE49-F238E27FC236}">
                <a16:creationId xmlns:a16="http://schemas.microsoft.com/office/drawing/2014/main" id="{65F2477B-97CD-6546-86AF-9A03503ACF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58" y="5300937"/>
            <a:ext cx="7534217" cy="1658937"/>
          </a:xfrm>
          <a:prstGeom prst="rect">
            <a:avLst/>
          </a:prstGeo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5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1pPr>
            <a:lvl2pPr marL="457200" indent="0" algn="r">
              <a:buFont typeface="Arial" panose="020B0604020202020204" pitchFamily="34" charset="0"/>
              <a:buNone/>
              <a:defRPr sz="23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2pPr>
            <a:lvl3pPr marL="857250" indent="0" algn="r">
              <a:buFontTx/>
              <a:buNone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3pPr>
            <a:lvl4pPr marL="1371600" marR="0" indent="0" algn="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4pPr>
            <a:lvl5pPr marL="1828800" indent="0" algn="r">
              <a:buFont typeface="Arial" panose="020B0604020202020204" pitchFamily="34" charset="0"/>
              <a:buNone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0" name="Textplatzhalter 4">
            <a:extLst>
              <a:ext uri="{FF2B5EF4-FFF2-40B4-BE49-F238E27FC236}">
                <a16:creationId xmlns:a16="http://schemas.microsoft.com/office/drawing/2014/main" id="{F47A9BE9-8A2E-FD44-B4CD-2F5D71557789}"/>
              </a:ext>
            </a:extLst>
          </p:cNvPr>
          <p:cNvSpPr txBox="1">
            <a:spLocks/>
          </p:cNvSpPr>
          <p:nvPr userDrawn="1"/>
        </p:nvSpPr>
        <p:spPr>
          <a:xfrm>
            <a:off x="251308" y="6370085"/>
            <a:ext cx="979465" cy="30270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marR="0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1098F1-57FB-2346-9BB3-FCB49CCE44A5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202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_Bild_We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26">
            <a:extLst>
              <a:ext uri="{FF2B5EF4-FFF2-40B4-BE49-F238E27FC236}">
                <a16:creationId xmlns:a16="http://schemas.microsoft.com/office/drawing/2014/main" id="{0A1350B9-A4F1-134A-A31D-2CC3E426D4C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5981" y="647701"/>
            <a:ext cx="6106769" cy="4063448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r">
              <a:lnSpc>
                <a:spcPts val="5920"/>
              </a:lnSpc>
              <a:defRPr sz="7700" b="1" i="0">
                <a:latin typeface="Source Sans Pro Black" panose="020B0503030403020204" pitchFamily="34" charset="0"/>
                <a:ea typeface="Source Sans Pro Black" panose="020B0503030403020204" pitchFamily="34" charset="0"/>
                <a:cs typeface="Abhaya Libre" panose="02000503000000000000" pitchFamily="2" charset="77"/>
              </a:defRPr>
            </a:lvl1pPr>
          </a:lstStyle>
          <a:p>
            <a:r>
              <a:rPr lang="de-DE" dirty="0"/>
              <a:t>MASTERTITELFORMAT</a:t>
            </a:r>
            <a:br>
              <a:rPr lang="de-DE" dirty="0"/>
            </a:br>
            <a:r>
              <a:rPr lang="de-DE" dirty="0"/>
              <a:t>KLICKEN UND BEARBEITEN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C6824D0-8B2B-A441-95E1-8C2E71CECD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315450" y="5435604"/>
            <a:ext cx="2038292" cy="691051"/>
          </a:xfrm>
          <a:prstGeom prst="rect">
            <a:avLst/>
          </a:prstGeom>
        </p:spPr>
      </p:pic>
      <p:sp>
        <p:nvSpPr>
          <p:cNvPr id="9" name="Textplatzhalter 28">
            <a:extLst>
              <a:ext uri="{FF2B5EF4-FFF2-40B4-BE49-F238E27FC236}">
                <a16:creationId xmlns:a16="http://schemas.microsoft.com/office/drawing/2014/main" id="{D8D8FDC7-1069-2747-ACA2-CD3E7695E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5981" y="4551362"/>
            <a:ext cx="6106769" cy="1658937"/>
          </a:xfrm>
          <a:prstGeom prst="rect">
            <a:avLst/>
          </a:prstGeo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25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1pPr>
            <a:lvl2pPr marL="457200" indent="0" algn="r">
              <a:buFont typeface="Arial" panose="020B0604020202020204" pitchFamily="34" charset="0"/>
              <a:buNone/>
              <a:defRPr sz="23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2pPr>
            <a:lvl3pPr marL="857250" indent="0" algn="r">
              <a:buFontTx/>
              <a:buNone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3pPr>
            <a:lvl4pPr marL="1371600" marR="0" indent="0" algn="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4pPr>
            <a:lvl5pPr marL="1828800" indent="0" algn="r">
              <a:buFont typeface="Arial" panose="020B0604020202020204" pitchFamily="34" charset="0"/>
              <a:buNone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6" name="Bildplatzhalter 2">
            <a:extLst>
              <a:ext uri="{FF2B5EF4-FFF2-40B4-BE49-F238E27FC236}">
                <a16:creationId xmlns:a16="http://schemas.microsoft.com/office/drawing/2014/main" id="{815CCCA4-FAF2-E444-BE60-64DA97593E4E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56453" y="799403"/>
            <a:ext cx="3000037" cy="43217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  <p:sp>
        <p:nvSpPr>
          <p:cNvPr id="10" name="Vertikaler Textplatzhalter 3">
            <a:extLst>
              <a:ext uri="{FF2B5EF4-FFF2-40B4-BE49-F238E27FC236}">
                <a16:creationId xmlns:a16="http://schemas.microsoft.com/office/drawing/2014/main" id="{70179357-325A-0441-9A6A-9A0C0FC104B7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16688" y="-276448"/>
            <a:ext cx="298450" cy="1748371"/>
          </a:xfrm>
          <a:prstGeom prst="rect">
            <a:avLst/>
          </a:prstGeom>
        </p:spPr>
        <p:txBody>
          <a:bodyPr vert="eaVert"/>
          <a:lstStyle>
            <a:lvl1pPr marL="0" indent="0">
              <a:buNone/>
              <a:defRPr sz="1800" b="1" i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11" name="Textplatzhalter 4">
            <a:extLst>
              <a:ext uri="{FF2B5EF4-FFF2-40B4-BE49-F238E27FC236}">
                <a16:creationId xmlns:a16="http://schemas.microsoft.com/office/drawing/2014/main" id="{8FA89F88-35AC-E640-ADCF-BB0A4DAE8E09}"/>
              </a:ext>
            </a:extLst>
          </p:cNvPr>
          <p:cNvSpPr txBox="1">
            <a:spLocks/>
          </p:cNvSpPr>
          <p:nvPr userDrawn="1"/>
        </p:nvSpPr>
        <p:spPr>
          <a:xfrm>
            <a:off x="251308" y="6370085"/>
            <a:ext cx="979465" cy="30270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marR="0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1098F1-57FB-2346-9BB3-FCB49CCE44A5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09228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_Zita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26">
            <a:extLst>
              <a:ext uri="{FF2B5EF4-FFF2-40B4-BE49-F238E27FC236}">
                <a16:creationId xmlns:a16="http://schemas.microsoft.com/office/drawing/2014/main" id="{0A1350B9-A4F1-134A-A31D-2CC3E426D4C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47750" y="1773999"/>
            <a:ext cx="6558444" cy="2937149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r">
              <a:lnSpc>
                <a:spcPts val="5920"/>
              </a:lnSpc>
              <a:defRPr sz="6900" b="1">
                <a:latin typeface="Abhaya Libre" panose="02000503000000000000" pitchFamily="2" charset="77"/>
                <a:cs typeface="Abhaya Libre" panose="02000503000000000000" pitchFamily="2" charset="77"/>
              </a:defRPr>
            </a:lvl1pPr>
          </a:lstStyle>
          <a:p>
            <a:r>
              <a:rPr lang="de-DE" dirty="0"/>
              <a:t>Mastertitelformat</a:t>
            </a:r>
            <a:br>
              <a:rPr lang="de-DE" dirty="0"/>
            </a:br>
            <a:r>
              <a:rPr lang="de-DE" dirty="0"/>
              <a:t>klicken und bearbeiten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C6824D0-8B2B-A441-95E1-8C2E71CECD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981" y="798706"/>
            <a:ext cx="1734794" cy="588155"/>
          </a:xfrm>
          <a:prstGeom prst="rect">
            <a:avLst/>
          </a:prstGeom>
        </p:spPr>
      </p:pic>
      <p:sp>
        <p:nvSpPr>
          <p:cNvPr id="9" name="Textplatzhalter 28">
            <a:extLst>
              <a:ext uri="{FF2B5EF4-FFF2-40B4-BE49-F238E27FC236}">
                <a16:creationId xmlns:a16="http://schemas.microsoft.com/office/drawing/2014/main" id="{D8D8FDC7-1069-2747-ACA2-CD3E7695E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47750" y="4711148"/>
            <a:ext cx="6558444" cy="1658937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ts val="2200"/>
              </a:lnSpc>
              <a:buFont typeface="Arial" panose="020B0604020202020204" pitchFamily="34" charset="0"/>
              <a:buNone/>
              <a:defRPr sz="25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1pPr>
            <a:lvl2pPr marL="800100" indent="-342900">
              <a:buFont typeface="Arial" panose="020B0604020202020204" pitchFamily="34" charset="0"/>
              <a:buChar char="•"/>
              <a:defRPr sz="23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2pPr>
            <a:lvl3pPr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3pPr>
            <a:lvl4pPr marL="1657350" marR="0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6" name="Bildplatzhalter 2">
            <a:extLst>
              <a:ext uri="{FF2B5EF4-FFF2-40B4-BE49-F238E27FC236}">
                <a16:creationId xmlns:a16="http://schemas.microsoft.com/office/drawing/2014/main" id="{815CCCA4-FAF2-E444-BE60-64DA97593E4E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8051803" y="799403"/>
            <a:ext cx="3000037" cy="43217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  <p:sp>
        <p:nvSpPr>
          <p:cNvPr id="7" name="Textplatzhalter 4">
            <a:extLst>
              <a:ext uri="{FF2B5EF4-FFF2-40B4-BE49-F238E27FC236}">
                <a16:creationId xmlns:a16="http://schemas.microsoft.com/office/drawing/2014/main" id="{3A018D61-7878-1A47-BACA-6AD7FABC5CC6}"/>
              </a:ext>
            </a:extLst>
          </p:cNvPr>
          <p:cNvSpPr txBox="1">
            <a:spLocks/>
          </p:cNvSpPr>
          <p:nvPr userDrawn="1"/>
        </p:nvSpPr>
        <p:spPr>
          <a:xfrm>
            <a:off x="251308" y="6370085"/>
            <a:ext cx="979465" cy="30270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marR="0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1098F1-57FB-2346-9BB3-FCB49CCE44A5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Vertikaler Textplatzhalter 3">
            <a:extLst>
              <a:ext uri="{FF2B5EF4-FFF2-40B4-BE49-F238E27FC236}">
                <a16:creationId xmlns:a16="http://schemas.microsoft.com/office/drawing/2014/main" id="{6A6BD018-6EDC-8F4D-8C98-D567FE706FB0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16688" y="-276448"/>
            <a:ext cx="298450" cy="1748371"/>
          </a:xfrm>
          <a:prstGeom prst="rect">
            <a:avLst/>
          </a:prstGeom>
        </p:spPr>
        <p:txBody>
          <a:bodyPr vert="eaVert"/>
          <a:lstStyle>
            <a:lvl1pPr marL="0" indent="0">
              <a:buNone/>
              <a:defRPr sz="1800" b="1" i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82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nterkapitel_Bild_klei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>
            <a:extLst>
              <a:ext uri="{FF2B5EF4-FFF2-40B4-BE49-F238E27FC236}">
                <a16:creationId xmlns:a16="http://schemas.microsoft.com/office/drawing/2014/main" id="{265952A0-38A4-2C4F-B52C-EB2B4AB949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4686" y="5802742"/>
            <a:ext cx="1581333" cy="536126"/>
          </a:xfrm>
          <a:prstGeom prst="rect">
            <a:avLst/>
          </a:prstGeom>
        </p:spPr>
      </p:pic>
      <p:sp>
        <p:nvSpPr>
          <p:cNvPr id="18" name="Titel 2">
            <a:extLst>
              <a:ext uri="{FF2B5EF4-FFF2-40B4-BE49-F238E27FC236}">
                <a16:creationId xmlns:a16="http://schemas.microsoft.com/office/drawing/2014/main" id="{8DB2CBF0-C8DA-E841-B6E6-C8FA195735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908" y="3893005"/>
            <a:ext cx="4900335" cy="1325563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ts val="4200"/>
              </a:lnSpc>
              <a:defRPr b="1" i="0">
                <a:latin typeface="Source Sans Pro Black" panose="020B0503030403020204" pitchFamily="34" charset="0"/>
                <a:ea typeface="Source Sans Pro Black" panose="020B0503030403020204" pitchFamily="34" charset="0"/>
                <a:cs typeface="Abhaya Libre" panose="02000503000000000000" pitchFamily="2" charset="77"/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7" name="Textplatzhalter 4">
            <a:extLst>
              <a:ext uri="{FF2B5EF4-FFF2-40B4-BE49-F238E27FC236}">
                <a16:creationId xmlns:a16="http://schemas.microsoft.com/office/drawing/2014/main" id="{7AC30F62-4C76-C446-A017-5B84A5063C1C}"/>
              </a:ext>
            </a:extLst>
          </p:cNvPr>
          <p:cNvSpPr txBox="1">
            <a:spLocks/>
          </p:cNvSpPr>
          <p:nvPr userDrawn="1"/>
        </p:nvSpPr>
        <p:spPr>
          <a:xfrm>
            <a:off x="251308" y="6370085"/>
            <a:ext cx="979465" cy="30270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marR="0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1098F1-57FB-2346-9BB3-FCB49CCE44A5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Textplatzhalter 28">
            <a:extLst>
              <a:ext uri="{FF2B5EF4-FFF2-40B4-BE49-F238E27FC236}">
                <a16:creationId xmlns:a16="http://schemas.microsoft.com/office/drawing/2014/main" id="{79CC2370-D41D-1A42-B31F-8002C226DD8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74908" y="5058875"/>
            <a:ext cx="4900335" cy="544409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 typeface="Arial" panose="020B0604020202020204" pitchFamily="34" charset="0"/>
              <a:buNone/>
              <a:defRPr sz="25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1pPr>
            <a:lvl2pPr marL="457200" indent="0" algn="r">
              <a:buFont typeface="Arial" panose="020B0604020202020204" pitchFamily="34" charset="0"/>
              <a:buNone/>
              <a:defRPr sz="2300"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2pPr>
            <a:lvl3pPr marL="857250" indent="0" algn="r">
              <a:buFontTx/>
              <a:buNone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3pPr>
            <a:lvl4pPr marL="1371600" marR="0" indent="0" algn="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4pPr>
            <a:lvl5pPr marL="1828800" indent="0" algn="r">
              <a:buFont typeface="Arial" panose="020B0604020202020204" pitchFamily="34" charset="0"/>
              <a:buNone/>
              <a:defRPr b="0" i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9" name="Bildplatzhalter 2">
            <a:extLst>
              <a:ext uri="{FF2B5EF4-FFF2-40B4-BE49-F238E27FC236}">
                <a16:creationId xmlns:a16="http://schemas.microsoft.com/office/drawing/2014/main" id="{AF1C9518-AB3F-8A4C-852F-5761B8EB906E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939496" y="1157772"/>
            <a:ext cx="3000037" cy="43217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72105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DD2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7731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11" r:id="rId2"/>
    <p:sldLayoutId id="2147483709" r:id="rId3"/>
    <p:sldLayoutId id="2147483708" r:id="rId4"/>
    <p:sldLayoutId id="2147483722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B2974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B2974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B2974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B2974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B2974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B2974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AD64ADB7-DC5A-234F-89B7-2480280F7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784191"/>
            <a:ext cx="4899064" cy="2415539"/>
          </a:xfrm>
        </p:spPr>
        <p:txBody>
          <a:bodyPr anchor="b">
            <a:normAutofit/>
          </a:bodyPr>
          <a:lstStyle/>
          <a:p>
            <a:r>
              <a:rPr lang="de-DE" dirty="0"/>
              <a:t>TEXT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DBAD2F5-87E2-CC48-A7EE-FE9E5EC63C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-360644" y="4551362"/>
            <a:ext cx="6106769" cy="165893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de-DE" dirty="0"/>
              <a:t>Text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de-DE" dirty="0"/>
              <a:t>Text</a:t>
            </a:r>
          </a:p>
        </p:txBody>
      </p:sp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A97E5B49-12ED-D84B-BE3C-630614208AE2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02EB6D37-01B7-D8D0-49EB-7324CD133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28FA2F1D-4AC5-6C6D-1173-CCC721B5B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6541" y="486410"/>
            <a:ext cx="4019533" cy="4579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92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FFABEB-D1F0-B627-B155-A02BF3CFC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FD8686EC-C915-D7F5-300C-A74CD86BE31F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C62BE14-F79E-919E-54C3-C8AF873AA0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505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BB21F9-447A-5311-CB51-434B6EE14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B14A0590-B18F-35B3-9EE0-E08434A47B51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C4ACD7F-8ABC-C988-895F-665DE44226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730971A3-7876-75BA-26CE-1AA9B46DDD84}"/>
              </a:ext>
            </a:extLst>
          </p:cNvPr>
          <p:cNvSpPr txBox="1"/>
          <p:nvPr/>
        </p:nvSpPr>
        <p:spPr>
          <a:xfrm>
            <a:off x="530874" y="1648917"/>
            <a:ext cx="10329499" cy="2963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Clr>
                <a:srgbClr val="00B050"/>
              </a:buClr>
              <a:buSzPts val="1400"/>
            </a:pPr>
            <a:r>
              <a:rPr lang="de-AT" sz="2800" b="1" kern="100" dirty="0">
                <a:effectLst/>
                <a:latin typeface="Calibri Textkörper"/>
                <a:ea typeface="Calibri" panose="020F0502020204030204" pitchFamily="34" charset="0"/>
                <a:cs typeface="Times New Roman" panose="02020603050405020304" pitchFamily="18" charset="0"/>
              </a:rPr>
              <a:t>Wichtige</a:t>
            </a:r>
            <a:r>
              <a:rPr lang="de-AT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Grundentscheidungen, die der amtierende PGR </a:t>
            </a:r>
            <a:br>
              <a:rPr lang="de-AT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 Herbst 2026 trifft:</a:t>
            </a:r>
            <a:endParaRPr lang="de-DE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DE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tempelGaramond-Roman"/>
              </a:rPr>
              <a:t>die Größe des zukünftigen Pfarrgemeinderates (PO 5.3.3)</a:t>
            </a:r>
            <a:endParaRPr lang="de-DE" sz="2000" dirty="0">
              <a:effectLst/>
              <a:latin typeface="StempelGaramond-Roman"/>
              <a:ea typeface="Times New Roman" panose="02020603050405020304" pitchFamily="18" charset="0"/>
              <a:cs typeface="StempelGaramond-Roman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DE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tempelGaramond-Roman"/>
              </a:rPr>
              <a:t>daraus errechnet sich die Anzahl der zu wählenden Mitglieder (PO 5.3.3.)</a:t>
            </a:r>
            <a:endParaRPr lang="de-DE" sz="2000" dirty="0">
              <a:effectLst/>
              <a:latin typeface="StempelGaramond-Roman"/>
              <a:ea typeface="Times New Roman" panose="02020603050405020304" pitchFamily="18" charset="0"/>
              <a:cs typeface="StempelGaramond-Roman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DE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tempelGaramond-Roman"/>
              </a:rPr>
              <a:t>das anzuwendende Wahlmodell (WO 5)</a:t>
            </a:r>
            <a:endParaRPr lang="de-DE" sz="2000" dirty="0">
              <a:effectLst/>
              <a:latin typeface="StempelGaramond-Roman"/>
              <a:ea typeface="Times New Roman" panose="02020603050405020304" pitchFamily="18" charset="0"/>
              <a:cs typeface="StempelGaramond-Roman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DE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tempelGaramond-Roman"/>
              </a:rPr>
              <a:t>die Bestellung des Wahlvorstandes (WO 7)</a:t>
            </a:r>
            <a:endParaRPr lang="de-DE" sz="2000" dirty="0">
              <a:effectLst/>
              <a:latin typeface="StempelGaramond-Roman"/>
              <a:ea typeface="Times New Roman" panose="02020603050405020304" pitchFamily="18" charset="0"/>
              <a:cs typeface="StempelGaramond-Roman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DE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tempelGaramond-Roman"/>
              </a:rPr>
              <a:t>Option und Sonderform: Pfarrübergreifender PGR (PO 5.3.4 und WO 5)</a:t>
            </a:r>
            <a:br>
              <a:rPr lang="de-DE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tempelGaramond-Roman"/>
              </a:rPr>
            </a:br>
            <a:endParaRPr lang="de-DE" sz="2000" dirty="0">
              <a:effectLst/>
              <a:latin typeface="StempelGaramond-Roman"/>
              <a:ea typeface="Times New Roman" panose="02020603050405020304" pitchFamily="18" charset="0"/>
              <a:cs typeface="StempelGaramond-Roman"/>
            </a:endParaRPr>
          </a:p>
        </p:txBody>
      </p:sp>
    </p:spTree>
    <p:extLst>
      <p:ext uri="{BB962C8B-B14F-4D97-AF65-F5344CB8AC3E}">
        <p14:creationId xmlns:p14="http://schemas.microsoft.com/office/powerpoint/2010/main" val="4084419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ECAF80-17D8-3FC0-A6A4-E21AA69EF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FA3A0DA6-60CC-FD8D-F439-8301947DD702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EAAC4D86-DF2D-022E-727B-F501B816E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87B2DE60-B818-558D-0C48-82A20A51E69D}"/>
              </a:ext>
            </a:extLst>
          </p:cNvPr>
          <p:cNvSpPr txBox="1"/>
          <p:nvPr/>
        </p:nvSpPr>
        <p:spPr>
          <a:xfrm>
            <a:off x="642703" y="1576959"/>
            <a:ext cx="75494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800" b="1" dirty="0"/>
              <a:t>Pfarrgemeindeordnung</a:t>
            </a:r>
            <a:r>
              <a:rPr lang="de-AT" sz="1800" b="1" dirty="0"/>
              <a:t> </a:t>
            </a:r>
            <a:r>
              <a:rPr lang="de-AT" sz="2400" b="1" dirty="0"/>
              <a:t>2026 – was ist neu?</a:t>
            </a:r>
            <a:endParaRPr lang="de-DE" sz="2400" dirty="0"/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CC6EBE2F-A404-5135-26B1-1248B288287C}"/>
              </a:ext>
            </a:extLst>
          </p:cNvPr>
          <p:cNvSpPr txBox="1">
            <a:spLocks/>
          </p:cNvSpPr>
          <p:nvPr/>
        </p:nvSpPr>
        <p:spPr>
          <a:xfrm>
            <a:off x="404589" y="2289654"/>
            <a:ext cx="11015885" cy="41844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400" dirty="0">
                <a:solidFill>
                  <a:schemeClr val="tx1"/>
                </a:solidFill>
              </a:rPr>
              <a:t>Mindestgröße PGR: 6 Mitglieder (haupt-/</a:t>
            </a:r>
            <a:r>
              <a:rPr lang="de-AT" sz="2400" dirty="0" err="1">
                <a:solidFill>
                  <a:schemeClr val="tx1"/>
                </a:solidFill>
              </a:rPr>
              <a:t>ehrenamtl</a:t>
            </a:r>
            <a:r>
              <a:rPr lang="de-AT" sz="2400" dirty="0">
                <a:solidFill>
                  <a:schemeClr val="tx1"/>
                </a:solidFill>
              </a:rPr>
              <a:t>.  zusammen)</a:t>
            </a:r>
          </a:p>
          <a:p>
            <a:r>
              <a:rPr lang="de-AT" sz="2400" dirty="0">
                <a:solidFill>
                  <a:schemeClr val="tx1"/>
                </a:solidFill>
              </a:rPr>
              <a:t>Zusammensetzung: mind. die Hälfte müssen Gewählte sein</a:t>
            </a:r>
          </a:p>
          <a:p>
            <a:r>
              <a:rPr lang="de-AT" sz="2400" dirty="0">
                <a:solidFill>
                  <a:schemeClr val="tx1"/>
                </a:solidFill>
              </a:rPr>
              <a:t>Mind. 3x jährlich PGR-Sitzung</a:t>
            </a:r>
          </a:p>
          <a:p>
            <a:r>
              <a:rPr lang="de-AT" sz="2400" dirty="0">
                <a:solidFill>
                  <a:schemeClr val="tx1"/>
                </a:solidFill>
              </a:rPr>
              <a:t>Die Geschäftsordnung wurde als „Arbeitsweise“ integriert</a:t>
            </a:r>
          </a:p>
          <a:p>
            <a:r>
              <a:rPr lang="de-AT" sz="2400" dirty="0">
                <a:solidFill>
                  <a:schemeClr val="tx1"/>
                </a:solidFill>
              </a:rPr>
              <a:t>„Beratung im synodalen Geist“ und „Lösung nach </a:t>
            </a:r>
            <a:r>
              <a:rPr lang="de-AT" sz="2400" dirty="0" err="1">
                <a:solidFill>
                  <a:schemeClr val="tx1"/>
                </a:solidFill>
              </a:rPr>
              <a:t>Konsent</a:t>
            </a:r>
            <a:r>
              <a:rPr lang="de-AT" sz="2400" dirty="0">
                <a:solidFill>
                  <a:schemeClr val="tx1"/>
                </a:solidFill>
              </a:rPr>
              <a:t>-Prinzip“</a:t>
            </a:r>
          </a:p>
          <a:p>
            <a:r>
              <a:rPr lang="de-AT" sz="2400" dirty="0">
                <a:solidFill>
                  <a:schemeClr val="tx1"/>
                </a:solidFill>
              </a:rPr>
              <a:t>Option: eine/n Stellvertreter/-in für Obfrau/-mann wählen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808131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A4E0AB-78BE-0CE0-43D3-31DA82817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C9D1EF58-81F0-B41C-4A5E-3AF5001D111E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F0B32BA0-54E7-59AB-C406-E5EF8C1B73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ADBBB5C4-5E95-3F41-6C1A-C44FEB565F03}"/>
              </a:ext>
            </a:extLst>
          </p:cNvPr>
          <p:cNvSpPr txBox="1"/>
          <p:nvPr/>
        </p:nvSpPr>
        <p:spPr>
          <a:xfrm>
            <a:off x="807595" y="1685357"/>
            <a:ext cx="60972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400" b="1" dirty="0"/>
              <a:t>Wahlordnung 2026 – was ist neu</a:t>
            </a:r>
            <a:endParaRPr lang="de-DE" sz="2400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C84D33D0-0293-2A4B-4C45-A185709BDB72}"/>
              </a:ext>
            </a:extLst>
          </p:cNvPr>
          <p:cNvSpPr txBox="1"/>
          <p:nvPr/>
        </p:nvSpPr>
        <p:spPr>
          <a:xfrm>
            <a:off x="807595" y="2454401"/>
            <a:ext cx="609724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Erweiterung der Wahlmodelle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Sonderform: Wahl eines </a:t>
            </a:r>
            <a:r>
              <a:rPr lang="de-AT" dirty="0" err="1"/>
              <a:t>pfarrübergreifenden</a:t>
            </a:r>
            <a:r>
              <a:rPr lang="de-AT" dirty="0"/>
              <a:t> PGR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dirty="0"/>
              <a:t>Begrenzung der Wiederkandidatur auf 3 Perioden hintereinander:</a:t>
            </a:r>
            <a:br>
              <a:rPr lang="de-AT" dirty="0"/>
            </a:br>
            <a:r>
              <a:rPr lang="de-AT" dirty="0"/>
              <a:t>Ausnahmen entscheidet der Wahlvorstand – Information PGR-Referat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A7E2834-9EBB-3B66-6790-D9504C5ECF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935" y="472487"/>
            <a:ext cx="3180522" cy="477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447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7BD78D-D42F-116B-223E-3BE52A4F1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08B94017-9537-2D3F-C90E-1D1BAB29685D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D7A4C6C-6C00-3BC3-C45D-C1756AD4AC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B6CF4272-1A97-C89C-0116-F50ACD2ED806}"/>
              </a:ext>
            </a:extLst>
          </p:cNvPr>
          <p:cNvSpPr txBox="1"/>
          <p:nvPr/>
        </p:nvSpPr>
        <p:spPr>
          <a:xfrm>
            <a:off x="717655" y="1548453"/>
            <a:ext cx="609724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800" b="1" dirty="0"/>
              <a:t>Wahlmodelle nach  der neuen Wahlordnung:</a:t>
            </a:r>
          </a:p>
          <a:p>
            <a:endParaRPr lang="de-DE" sz="1800" b="1" dirty="0"/>
          </a:p>
          <a:p>
            <a:pPr marL="457200" indent="-457200">
              <a:buFont typeface="+mj-lt"/>
              <a:buAutoNum type="arabicPeriod"/>
            </a:pPr>
            <a:r>
              <a:rPr lang="de-AT" sz="1800" b="1" dirty="0"/>
              <a:t>Listenwahlmodell</a:t>
            </a:r>
            <a:br>
              <a:rPr lang="de-AT" sz="1800" b="1" dirty="0"/>
            </a:br>
            <a:endParaRPr lang="de-AT" sz="1800" b="1" dirty="0"/>
          </a:p>
          <a:p>
            <a:pPr marL="457200" indent="-457200">
              <a:buFont typeface="+mj-lt"/>
              <a:buAutoNum type="arabicPeriod"/>
            </a:pPr>
            <a:r>
              <a:rPr lang="de-AT" sz="1800" b="1" dirty="0"/>
              <a:t>Listenergänzungswahlmodell</a:t>
            </a:r>
            <a:br>
              <a:rPr lang="de-AT" sz="1800" b="1" dirty="0"/>
            </a:br>
            <a:endParaRPr lang="de-AT" sz="1800" b="1" dirty="0"/>
          </a:p>
          <a:p>
            <a:pPr marL="457200" indent="-457200">
              <a:buFont typeface="+mj-lt"/>
              <a:buAutoNum type="arabicPeriod"/>
            </a:pPr>
            <a:r>
              <a:rPr lang="de-AT" sz="1800" b="1" dirty="0"/>
              <a:t>Teamwahlmodell</a:t>
            </a:r>
            <a:br>
              <a:rPr lang="de-AT" sz="1800" b="1" dirty="0"/>
            </a:br>
            <a:endParaRPr lang="de-AT" sz="1800" b="1" dirty="0"/>
          </a:p>
          <a:p>
            <a:pPr marL="457200" indent="-457200">
              <a:buFont typeface="+mj-lt"/>
              <a:buAutoNum type="arabicPeriod"/>
            </a:pPr>
            <a:r>
              <a:rPr lang="de-AT" sz="1800" b="1" dirty="0"/>
              <a:t>Urwahlmodell</a:t>
            </a:r>
          </a:p>
          <a:p>
            <a:pPr marL="457200" indent="-457200">
              <a:buFont typeface="+mj-lt"/>
              <a:buAutoNum type="arabicPeriod"/>
            </a:pPr>
            <a:endParaRPr lang="de-AT" sz="1800" b="1" dirty="0"/>
          </a:p>
          <a:p>
            <a:pPr marL="457200" indent="-457200">
              <a:buFont typeface="+mj-lt"/>
              <a:buAutoNum type="arabicPeriod"/>
            </a:pPr>
            <a:r>
              <a:rPr lang="de-AT" sz="1800" b="1" dirty="0"/>
              <a:t>Pfarrübergreifender Gemeinderat</a:t>
            </a:r>
          </a:p>
          <a:p>
            <a:pPr marL="457200" indent="-457200">
              <a:buFont typeface="+mj-lt"/>
              <a:buAutoNum type="arabicPeriod"/>
            </a:pPr>
            <a:endParaRPr lang="de-AT" sz="1800" b="1" kern="0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B0D54F6-60C2-CA0B-F56F-D845DB830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545" y="511294"/>
            <a:ext cx="3279313" cy="469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865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2C8E89-610E-4343-7F6B-A657357D5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6EE5941B-1239-4B52-A73E-A1104AB7D27C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5D9ADA8-0D6B-999B-043F-DDA73B730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EB904384-2199-7E3D-197D-4CDF5C07E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924" y="247433"/>
            <a:ext cx="4247337" cy="5818271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F55910E1-24E1-1317-F392-55756AD95107}"/>
              </a:ext>
            </a:extLst>
          </p:cNvPr>
          <p:cNvSpPr txBox="1"/>
          <p:nvPr/>
        </p:nvSpPr>
        <p:spPr>
          <a:xfrm>
            <a:off x="762625" y="2364308"/>
            <a:ext cx="2700103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800" dirty="0"/>
              <a:t>Die </a:t>
            </a:r>
            <a:r>
              <a:rPr lang="en-US" sz="1800" dirty="0" err="1"/>
              <a:t>Liste</a:t>
            </a:r>
            <a:r>
              <a:rPr lang="en-US" sz="1800" dirty="0"/>
              <a:t> </a:t>
            </a:r>
            <a:br>
              <a:rPr lang="en-US" sz="1800" dirty="0"/>
            </a:br>
            <a:r>
              <a:rPr lang="en-US" sz="1800" dirty="0" err="1"/>
              <a:t>soll</a:t>
            </a:r>
            <a:r>
              <a:rPr lang="en-US" sz="1800" dirty="0"/>
              <a:t> um die </a:t>
            </a:r>
            <a:r>
              <a:rPr lang="en-US" sz="1800" dirty="0" err="1"/>
              <a:t>Hälfte</a:t>
            </a:r>
            <a:r>
              <a:rPr lang="en-US" sz="1800" dirty="0"/>
              <a:t> </a:t>
            </a:r>
            <a:r>
              <a:rPr lang="en-US" sz="1800" dirty="0" err="1"/>
              <a:t>mehr</a:t>
            </a:r>
            <a:r>
              <a:rPr lang="en-US" sz="1800" dirty="0"/>
              <a:t> </a:t>
            </a:r>
            <a:r>
              <a:rPr lang="en-US" sz="1800" dirty="0" err="1"/>
              <a:t>Kandidatinnen</a:t>
            </a:r>
            <a:r>
              <a:rPr lang="en-US" sz="1800" dirty="0"/>
              <a:t>/</a:t>
            </a:r>
            <a:r>
              <a:rPr lang="en-US" sz="1800" dirty="0" err="1"/>
              <a:t>Kandidaten</a:t>
            </a:r>
            <a:r>
              <a:rPr lang="en-US" sz="1800" dirty="0"/>
              <a:t> </a:t>
            </a:r>
            <a:r>
              <a:rPr lang="en-US" sz="1800" dirty="0" err="1"/>
              <a:t>enthalten</a:t>
            </a:r>
            <a:r>
              <a:rPr lang="en-US" sz="1800" dirty="0"/>
              <a:t>,</a:t>
            </a:r>
            <a:br>
              <a:rPr lang="en-US" sz="1800" dirty="0"/>
            </a:br>
            <a:r>
              <a:rPr lang="en-US" sz="1800" dirty="0" err="1"/>
              <a:t>als</a:t>
            </a:r>
            <a:r>
              <a:rPr lang="en-US" sz="1800" dirty="0"/>
              <a:t> zu </a:t>
            </a:r>
            <a:r>
              <a:rPr lang="en-US" sz="1800" dirty="0" err="1"/>
              <a:t>wählen</a:t>
            </a:r>
            <a:r>
              <a:rPr lang="en-US" sz="1800" dirty="0"/>
              <a:t> </a:t>
            </a:r>
            <a:r>
              <a:rPr lang="en-US" sz="1800" dirty="0" err="1"/>
              <a:t>sind</a:t>
            </a:r>
            <a:r>
              <a:rPr lang="en-US" sz="1800" dirty="0"/>
              <a:t>.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6E4C0EF7-708E-FF03-90E0-5E817F0B0D91}"/>
              </a:ext>
            </a:extLst>
          </p:cNvPr>
          <p:cNvSpPr txBox="1"/>
          <p:nvPr/>
        </p:nvSpPr>
        <p:spPr>
          <a:xfrm>
            <a:off x="762625" y="1698379"/>
            <a:ext cx="3258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800" b="1" dirty="0"/>
              <a:t>1. Listenwahlmodell</a:t>
            </a:r>
          </a:p>
        </p:txBody>
      </p:sp>
    </p:spTree>
    <p:extLst>
      <p:ext uri="{BB962C8B-B14F-4D97-AF65-F5344CB8AC3E}">
        <p14:creationId xmlns:p14="http://schemas.microsoft.com/office/powerpoint/2010/main" val="2907901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E6BA6-D18E-40BC-02CC-BE0452B2BE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2A4A39C6-92DB-1AB1-9682-DEF55EC1DB0A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6E8E0ED-372F-B69B-851C-4B1AEB949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E2FA0406-40A2-DDE5-2181-6D3EFB5BAE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072" y="638934"/>
            <a:ext cx="4173778" cy="5776856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3A66D419-287B-AE58-0777-F6ED19BE36A7}"/>
              </a:ext>
            </a:extLst>
          </p:cNvPr>
          <p:cNvSpPr txBox="1"/>
          <p:nvPr/>
        </p:nvSpPr>
        <p:spPr>
          <a:xfrm>
            <a:off x="773776" y="1662872"/>
            <a:ext cx="609724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800" b="1" dirty="0"/>
              <a:t>2. Listenergänzungs-</a:t>
            </a:r>
          </a:p>
          <a:p>
            <a:r>
              <a:rPr lang="de-AT" sz="2800" b="1" dirty="0" err="1"/>
              <a:t>wahlmodell</a:t>
            </a:r>
            <a:endParaRPr lang="de-AT" sz="2800" b="1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CC2DA1C1-4836-4BA0-BF78-C679AE4A4C9E}"/>
              </a:ext>
            </a:extLst>
          </p:cNvPr>
          <p:cNvSpPr txBox="1"/>
          <p:nvPr/>
        </p:nvSpPr>
        <p:spPr>
          <a:xfrm>
            <a:off x="773776" y="2764686"/>
            <a:ext cx="3371438" cy="315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Liste</a:t>
            </a:r>
            <a:r>
              <a:rPr lang="en-US" sz="2000" dirty="0"/>
              <a:t> </a:t>
            </a:r>
            <a:r>
              <a:rPr lang="en-US" sz="2000" dirty="0" err="1"/>
              <a:t>enthält</a:t>
            </a:r>
            <a:r>
              <a:rPr lang="en-US" sz="2000" dirty="0"/>
              <a:t> </a:t>
            </a:r>
            <a:r>
              <a:rPr lang="en-US" sz="2000" dirty="0" err="1"/>
              <a:t>weniger</a:t>
            </a:r>
            <a:r>
              <a:rPr lang="en-US" sz="2000" dirty="0"/>
              <a:t> </a:t>
            </a:r>
            <a:r>
              <a:rPr lang="en-US" sz="2000" dirty="0" err="1"/>
              <a:t>Kandidatinnen</a:t>
            </a:r>
            <a:r>
              <a:rPr lang="en-US" sz="2000" dirty="0"/>
              <a:t>/</a:t>
            </a:r>
            <a:r>
              <a:rPr lang="en-US" sz="2000" dirty="0" err="1"/>
              <a:t>Kandidaten</a:t>
            </a:r>
            <a:r>
              <a:rPr lang="en-US" sz="2000" dirty="0"/>
              <a:t>, </a:t>
            </a:r>
            <a:r>
              <a:rPr lang="en-US" sz="2000" dirty="0" err="1"/>
              <a:t>als</a:t>
            </a:r>
            <a:r>
              <a:rPr lang="en-US" sz="2000" dirty="0"/>
              <a:t> </a:t>
            </a:r>
            <a:r>
              <a:rPr lang="en-US" sz="2000" dirty="0" err="1"/>
              <a:t>zu</a:t>
            </a:r>
            <a:r>
              <a:rPr lang="en-US" sz="2000" dirty="0"/>
              <a:t> </a:t>
            </a:r>
            <a:r>
              <a:rPr lang="en-US" sz="2000" dirty="0" err="1"/>
              <a:t>wählen</a:t>
            </a:r>
            <a:r>
              <a:rPr lang="en-US" sz="2000" dirty="0"/>
              <a:t> </a:t>
            </a:r>
            <a:r>
              <a:rPr lang="en-US" sz="2000" dirty="0" err="1"/>
              <a:t>sind</a:t>
            </a:r>
            <a:r>
              <a:rPr lang="en-US" sz="2000" dirty="0"/>
              <a:t>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Wählerinnen</a:t>
            </a:r>
            <a:r>
              <a:rPr lang="en-US" sz="2000" dirty="0"/>
              <a:t> und </a:t>
            </a:r>
            <a:r>
              <a:rPr lang="en-US" sz="2000" dirty="0" err="1"/>
              <a:t>Wähler</a:t>
            </a:r>
            <a:r>
              <a:rPr lang="en-US" sz="2000" dirty="0"/>
              <a:t> </a:t>
            </a:r>
            <a:r>
              <a:rPr lang="en-US" sz="2000" dirty="0" err="1"/>
              <a:t>können</a:t>
            </a:r>
            <a:r>
              <a:rPr lang="en-US" sz="2000" dirty="0"/>
              <a:t> </a:t>
            </a:r>
            <a:r>
              <a:rPr lang="en-US" sz="2000" dirty="0" err="1"/>
              <a:t>Kandidatinnen</a:t>
            </a:r>
            <a:r>
              <a:rPr lang="en-US" sz="2000" dirty="0"/>
              <a:t>/</a:t>
            </a:r>
            <a:r>
              <a:rPr lang="en-US" sz="2000" dirty="0" err="1"/>
              <a:t>Kandidaten</a:t>
            </a:r>
            <a:r>
              <a:rPr lang="en-US" sz="2000" dirty="0"/>
              <a:t> </a:t>
            </a:r>
            <a:r>
              <a:rPr lang="en-US" sz="2000" dirty="0" err="1"/>
              <a:t>ankreuzen</a:t>
            </a:r>
            <a:r>
              <a:rPr lang="en-US" sz="2000" dirty="0"/>
              <a:t> und  </a:t>
            </a:r>
            <a:r>
              <a:rPr lang="en-US" sz="2000" dirty="0" err="1"/>
              <a:t>zusätzliche</a:t>
            </a:r>
            <a:r>
              <a:rPr lang="en-US" sz="2000" dirty="0"/>
              <a:t> </a:t>
            </a:r>
            <a:r>
              <a:rPr lang="en-US" sz="2000" dirty="0" err="1"/>
              <a:t>Personen</a:t>
            </a:r>
            <a:r>
              <a:rPr lang="en-US" sz="2000" dirty="0"/>
              <a:t> </a:t>
            </a:r>
            <a:r>
              <a:rPr lang="en-US" sz="2000" dirty="0" err="1"/>
              <a:t>nennen</a:t>
            </a:r>
            <a:r>
              <a:rPr lang="en-US" sz="2000" dirty="0"/>
              <a:t>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Die </a:t>
            </a:r>
            <a:r>
              <a:rPr lang="en-US" sz="2000" dirty="0" err="1"/>
              <a:t>Gesamtzahl</a:t>
            </a:r>
            <a:r>
              <a:rPr lang="en-US" sz="2000" dirty="0"/>
              <a:t> </a:t>
            </a:r>
            <a:r>
              <a:rPr lang="en-US" sz="2000" dirty="0" err="1"/>
              <a:t>darf</a:t>
            </a:r>
            <a:r>
              <a:rPr lang="en-US" sz="2000" dirty="0"/>
              <a:t> die Zahl der </a:t>
            </a:r>
            <a:r>
              <a:rPr lang="en-US" sz="2000" dirty="0" err="1"/>
              <a:t>zu</a:t>
            </a:r>
            <a:r>
              <a:rPr lang="en-US" sz="2000" dirty="0"/>
              <a:t> </a:t>
            </a:r>
            <a:r>
              <a:rPr lang="en-US" sz="2000" dirty="0" err="1"/>
              <a:t>wählenden</a:t>
            </a:r>
            <a:r>
              <a:rPr lang="en-US" sz="2000" dirty="0"/>
              <a:t> </a:t>
            </a:r>
            <a:r>
              <a:rPr lang="en-US" sz="2000" dirty="0" err="1"/>
              <a:t>Mitgliedern</a:t>
            </a:r>
            <a:r>
              <a:rPr lang="en-US" sz="2000" dirty="0"/>
              <a:t> nicht </a:t>
            </a:r>
            <a:r>
              <a:rPr lang="en-US" sz="2000" dirty="0" err="1"/>
              <a:t>überschreiten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7215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1AD1F-9B69-F4E9-328F-EB09D4B04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ACCA666C-A79A-E568-662B-9EFCE61C32FF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FD9417BC-90FC-2DC1-0BBC-334F91483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CEE5C36F-0758-68B7-1B7D-4031DD596338}"/>
              </a:ext>
            </a:extLst>
          </p:cNvPr>
          <p:cNvSpPr txBox="1"/>
          <p:nvPr/>
        </p:nvSpPr>
        <p:spPr>
          <a:xfrm>
            <a:off x="783526" y="1801745"/>
            <a:ext cx="3477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800" b="1" dirty="0"/>
              <a:t>3. Teamwahlmodell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9CBC009-F77C-5CE2-3976-A8CF1E7BC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884" y="456505"/>
            <a:ext cx="4234042" cy="5840058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E9CC5EFB-6B97-81FC-A344-72C9DA6A0972}"/>
              </a:ext>
            </a:extLst>
          </p:cNvPr>
          <p:cNvSpPr txBox="1"/>
          <p:nvPr/>
        </p:nvSpPr>
        <p:spPr>
          <a:xfrm>
            <a:off x="668411" y="2424917"/>
            <a:ext cx="3895522" cy="3386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PGR und </a:t>
            </a:r>
            <a:r>
              <a:rPr lang="en-US" sz="1700" dirty="0" err="1"/>
              <a:t>Wahlvorstand</a:t>
            </a:r>
            <a:r>
              <a:rPr lang="en-US" sz="1700" dirty="0"/>
              <a:t> </a:t>
            </a:r>
            <a:r>
              <a:rPr lang="en-US" sz="1700" dirty="0" err="1"/>
              <a:t>stellen</a:t>
            </a:r>
            <a:r>
              <a:rPr lang="en-US" sz="1700" dirty="0"/>
              <a:t> </a:t>
            </a:r>
            <a:r>
              <a:rPr lang="en-US" sz="1700" dirty="0" err="1"/>
              <a:t>ein</a:t>
            </a:r>
            <a:r>
              <a:rPr lang="en-US" sz="1700" dirty="0"/>
              <a:t> </a:t>
            </a:r>
            <a:r>
              <a:rPr lang="en-US" sz="1700" dirty="0" err="1"/>
              <a:t>möglichst</a:t>
            </a:r>
            <a:r>
              <a:rPr lang="en-US" sz="1700" dirty="0"/>
              <a:t> </a:t>
            </a:r>
            <a:r>
              <a:rPr lang="en-US" sz="1700" dirty="0" err="1"/>
              <a:t>ausgewogenes</a:t>
            </a:r>
            <a:r>
              <a:rPr lang="en-US" sz="1700" dirty="0"/>
              <a:t> Team </a:t>
            </a:r>
            <a:r>
              <a:rPr lang="en-US" sz="1700" dirty="0" err="1"/>
              <a:t>zusammen</a:t>
            </a:r>
            <a:r>
              <a:rPr lang="en-US" sz="1700" dirty="0"/>
              <a:t> (</a:t>
            </a:r>
            <a:r>
              <a:rPr lang="en-US" sz="1700" dirty="0" err="1"/>
              <a:t>Berücksichtigung</a:t>
            </a:r>
            <a:r>
              <a:rPr lang="en-US" sz="1700" dirty="0"/>
              <a:t> der </a:t>
            </a:r>
            <a:r>
              <a:rPr lang="en-US" sz="1700" dirty="0" err="1"/>
              <a:t>empfohlenen</a:t>
            </a:r>
            <a:r>
              <a:rPr lang="en-US" sz="1700" dirty="0"/>
              <a:t> </a:t>
            </a:r>
            <a:r>
              <a:rPr lang="en-US" sz="1700" dirty="0" err="1"/>
              <a:t>Mindestanzahl</a:t>
            </a:r>
            <a:r>
              <a:rPr lang="en-US" sz="1700" dirty="0"/>
              <a:t>)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 err="1"/>
              <a:t>Vorherige</a:t>
            </a:r>
            <a:r>
              <a:rPr lang="en-US" sz="1700" dirty="0"/>
              <a:t> </a:t>
            </a:r>
            <a:r>
              <a:rPr lang="en-US" sz="1700" dirty="0" err="1"/>
              <a:t>Einholung</a:t>
            </a:r>
            <a:r>
              <a:rPr lang="en-US" sz="1700" dirty="0"/>
              <a:t> von </a:t>
            </a:r>
            <a:r>
              <a:rPr lang="en-US" sz="1700" dirty="0" err="1"/>
              <a:t>Kandidatinnen</a:t>
            </a:r>
            <a:r>
              <a:rPr lang="en-US" sz="1700" dirty="0"/>
              <a:t>/</a:t>
            </a:r>
            <a:r>
              <a:rPr lang="en-US" sz="1700" dirty="0" err="1"/>
              <a:t>Kandidaten-Vorschlägen</a:t>
            </a:r>
            <a:r>
              <a:rPr lang="en-US" sz="1700" dirty="0"/>
              <a:t> </a:t>
            </a:r>
            <a:r>
              <a:rPr lang="en-US" sz="1700" dirty="0" err="1"/>
              <a:t>aus</a:t>
            </a:r>
            <a:r>
              <a:rPr lang="en-US" sz="1700" dirty="0"/>
              <a:t> der </a:t>
            </a:r>
            <a:r>
              <a:rPr lang="en-US" sz="1700" dirty="0" err="1"/>
              <a:t>Pfarrbevölkerung</a:t>
            </a:r>
            <a:r>
              <a:rPr lang="en-US" sz="1700" dirty="0"/>
              <a:t> </a:t>
            </a:r>
            <a:r>
              <a:rPr lang="en-US" sz="1700" dirty="0" err="1"/>
              <a:t>wird</a:t>
            </a:r>
            <a:r>
              <a:rPr lang="en-US" sz="1700" dirty="0"/>
              <a:t> </a:t>
            </a:r>
            <a:r>
              <a:rPr lang="en-US" sz="1700" dirty="0" err="1"/>
              <a:t>empfohlen</a:t>
            </a:r>
            <a:endParaRPr lang="en-US" sz="17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 err="1"/>
              <a:t>Wählerinnen</a:t>
            </a:r>
            <a:r>
              <a:rPr lang="en-US" sz="1700" dirty="0"/>
              <a:t>/</a:t>
            </a:r>
            <a:r>
              <a:rPr lang="en-US" sz="1700" dirty="0" err="1"/>
              <a:t>Wähler</a:t>
            </a:r>
            <a:r>
              <a:rPr lang="en-US" sz="1700" dirty="0"/>
              <a:t> </a:t>
            </a:r>
            <a:r>
              <a:rPr lang="en-US" sz="1700" dirty="0" err="1"/>
              <a:t>können</a:t>
            </a:r>
            <a:r>
              <a:rPr lang="en-US" sz="1700" dirty="0"/>
              <a:t> </a:t>
            </a:r>
            <a:r>
              <a:rPr lang="en-US" sz="1700" dirty="0" err="1"/>
              <a:t>nur</a:t>
            </a:r>
            <a:r>
              <a:rPr lang="en-US" sz="1700" dirty="0"/>
              <a:t> </a:t>
            </a:r>
            <a:r>
              <a:rPr lang="en-US" sz="1700" dirty="0" err="1"/>
              <a:t>über</a:t>
            </a:r>
            <a:r>
              <a:rPr lang="en-US" sz="1700" dirty="0"/>
              <a:t> das </a:t>
            </a:r>
            <a:r>
              <a:rPr lang="en-US" sz="1700" dirty="0" err="1"/>
              <a:t>gesamte</a:t>
            </a:r>
            <a:r>
              <a:rPr lang="en-US" sz="1700" dirty="0"/>
              <a:t> Team </a:t>
            </a:r>
            <a:r>
              <a:rPr lang="en-US" sz="1700" dirty="0" err="1"/>
              <a:t>mit</a:t>
            </a:r>
            <a:r>
              <a:rPr lang="en-US" sz="1700" dirty="0"/>
              <a:t> ja </a:t>
            </a:r>
            <a:r>
              <a:rPr lang="en-US" sz="1700" dirty="0" err="1"/>
              <a:t>oder</a:t>
            </a:r>
            <a:r>
              <a:rPr lang="en-US" sz="1700" dirty="0"/>
              <a:t> </a:t>
            </a:r>
            <a:r>
              <a:rPr lang="en-US" sz="1700" dirty="0" err="1"/>
              <a:t>nein</a:t>
            </a:r>
            <a:r>
              <a:rPr lang="en-US" sz="1700" dirty="0"/>
              <a:t> </a:t>
            </a:r>
            <a:r>
              <a:rPr lang="en-US" sz="1700" dirty="0" err="1"/>
              <a:t>abstimmen</a:t>
            </a:r>
            <a:endParaRPr lang="en-US" sz="17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Es </a:t>
            </a:r>
            <a:r>
              <a:rPr lang="en-US" sz="1700" dirty="0" err="1"/>
              <a:t>können</a:t>
            </a:r>
            <a:r>
              <a:rPr lang="en-US" sz="1700" dirty="0"/>
              <a:t> </a:t>
            </a:r>
            <a:r>
              <a:rPr lang="en-US" sz="1700" dirty="0" err="1"/>
              <a:t>weder</a:t>
            </a:r>
            <a:r>
              <a:rPr lang="en-US" sz="1700" dirty="0"/>
              <a:t> </a:t>
            </a:r>
            <a:r>
              <a:rPr lang="en-US" sz="1700" dirty="0" err="1"/>
              <a:t>Personen</a:t>
            </a:r>
            <a:r>
              <a:rPr lang="en-US" sz="1700" dirty="0"/>
              <a:t> </a:t>
            </a:r>
            <a:r>
              <a:rPr lang="en-US" sz="1700" dirty="0" err="1"/>
              <a:t>dazu</a:t>
            </a:r>
            <a:r>
              <a:rPr lang="en-US" sz="1700" dirty="0"/>
              <a:t> </a:t>
            </a:r>
            <a:r>
              <a:rPr lang="en-US" sz="1700" dirty="0" err="1"/>
              <a:t>geschrieben</a:t>
            </a:r>
            <a:r>
              <a:rPr lang="en-US" sz="1700" dirty="0"/>
              <a:t>, </a:t>
            </a:r>
            <a:r>
              <a:rPr lang="en-US" sz="1700" dirty="0" err="1"/>
              <a:t>noch</a:t>
            </a:r>
            <a:r>
              <a:rPr lang="en-US" sz="1700" dirty="0"/>
              <a:t> </a:t>
            </a:r>
            <a:r>
              <a:rPr lang="en-US" sz="1700" dirty="0" err="1"/>
              <a:t>gestrichen</a:t>
            </a:r>
            <a:r>
              <a:rPr lang="en-US" sz="1700" dirty="0"/>
              <a:t> </a:t>
            </a:r>
            <a:r>
              <a:rPr lang="en-US" sz="1700" dirty="0" err="1"/>
              <a:t>werden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937851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8D50A-DD11-EFD3-0FB0-A05184A21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CBB228A4-F3B3-30DE-745D-E3671105AE3C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95F26ED-00F9-5E89-167D-E4934D708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E332F8C9-A25E-62B8-AE39-0CFB497BDEA3}"/>
              </a:ext>
            </a:extLst>
          </p:cNvPr>
          <p:cNvSpPr txBox="1"/>
          <p:nvPr/>
        </p:nvSpPr>
        <p:spPr>
          <a:xfrm>
            <a:off x="689046" y="1752738"/>
            <a:ext cx="3305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800" b="1" dirty="0"/>
              <a:t>4. Urwahl-Modell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152078A-1875-B0E6-1022-7D45511BD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2492" y="125023"/>
            <a:ext cx="4654445" cy="6487033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B20073A8-5607-D52D-46AB-B4C121C38282}"/>
              </a:ext>
            </a:extLst>
          </p:cNvPr>
          <p:cNvSpPr txBox="1"/>
          <p:nvPr/>
        </p:nvSpPr>
        <p:spPr>
          <a:xfrm>
            <a:off x="530875" y="2596136"/>
            <a:ext cx="2914805" cy="30231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Wählerinnen</a:t>
            </a:r>
            <a:r>
              <a:rPr lang="en-US" sz="2000" dirty="0"/>
              <a:t>/</a:t>
            </a:r>
            <a:r>
              <a:rPr lang="en-US" sz="2000" dirty="0" err="1"/>
              <a:t>Wähler</a:t>
            </a:r>
            <a:r>
              <a:rPr lang="en-US" sz="2000" dirty="0"/>
              <a:t> </a:t>
            </a:r>
            <a:r>
              <a:rPr lang="en-US" sz="2000" dirty="0" err="1"/>
              <a:t>tragen</a:t>
            </a:r>
            <a:r>
              <a:rPr lang="en-US" sz="2000" dirty="0"/>
              <a:t> </a:t>
            </a:r>
            <a:r>
              <a:rPr lang="en-US" sz="2000" dirty="0" err="1"/>
              <a:t>Personen</a:t>
            </a:r>
            <a:r>
              <a:rPr lang="en-US" sz="2000" dirty="0"/>
              <a:t> in den </a:t>
            </a:r>
            <a:r>
              <a:rPr lang="en-US" sz="2000" dirty="0" err="1"/>
              <a:t>leeren</a:t>
            </a:r>
            <a:r>
              <a:rPr lang="en-US" sz="2000" dirty="0"/>
              <a:t> </a:t>
            </a:r>
            <a:r>
              <a:rPr lang="en-US" sz="2000" dirty="0" err="1"/>
              <a:t>Stimmzettel</a:t>
            </a:r>
            <a:r>
              <a:rPr lang="en-US" sz="2000" dirty="0"/>
              <a:t> </a:t>
            </a:r>
            <a:r>
              <a:rPr lang="en-US" sz="2000" dirty="0" err="1"/>
              <a:t>ein</a:t>
            </a: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Zustimmung</a:t>
            </a:r>
            <a:r>
              <a:rPr lang="en-US" sz="2000" dirty="0"/>
              <a:t> der </a:t>
            </a:r>
            <a:r>
              <a:rPr lang="en-US" sz="2000" dirty="0" err="1"/>
              <a:t>Genannten</a:t>
            </a:r>
            <a:r>
              <a:rPr lang="en-US" sz="2000" dirty="0"/>
              <a:t> </a:t>
            </a:r>
            <a:r>
              <a:rPr lang="en-US" sz="2000" dirty="0" err="1"/>
              <a:t>kann</a:t>
            </a:r>
            <a:r>
              <a:rPr lang="en-US" sz="2000" dirty="0"/>
              <a:t> erst </a:t>
            </a:r>
            <a:r>
              <a:rPr lang="en-US" sz="2000" dirty="0" err="1"/>
              <a:t>nach</a:t>
            </a:r>
            <a:r>
              <a:rPr lang="en-US" sz="2000" dirty="0"/>
              <a:t> der Wahl </a:t>
            </a:r>
            <a:r>
              <a:rPr lang="en-US" sz="2000" dirty="0" err="1"/>
              <a:t>eingeholt</a:t>
            </a:r>
            <a:r>
              <a:rPr lang="en-US" sz="2000" dirty="0"/>
              <a:t> </a:t>
            </a:r>
            <a:r>
              <a:rPr lang="en-US" sz="2000" dirty="0" err="1"/>
              <a:t>werden</a:t>
            </a:r>
            <a:r>
              <a:rPr lang="en-US" sz="2000" dirty="0"/>
              <a:t> (</a:t>
            </a:r>
            <a:r>
              <a:rPr lang="en-US" sz="2000" dirty="0" err="1"/>
              <a:t>Reihenfolge</a:t>
            </a:r>
            <a:r>
              <a:rPr lang="en-US" sz="2000" dirty="0"/>
              <a:t> der </a:t>
            </a:r>
            <a:r>
              <a:rPr lang="en-US" sz="2000" dirty="0" err="1"/>
              <a:t>Anfrage</a:t>
            </a:r>
            <a:r>
              <a:rPr lang="en-US" sz="2000" dirty="0"/>
              <a:t> </a:t>
            </a:r>
            <a:r>
              <a:rPr lang="en-US" sz="2000" dirty="0" err="1"/>
              <a:t>nach</a:t>
            </a:r>
            <a:r>
              <a:rPr lang="en-US" sz="2000" dirty="0"/>
              <a:t> </a:t>
            </a:r>
            <a:r>
              <a:rPr lang="en-US" sz="2000" dirty="0" err="1"/>
              <a:t>Nennungen</a:t>
            </a:r>
            <a:r>
              <a:rPr lang="en-US" sz="2000" dirty="0"/>
              <a:t>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Empfehlung</a:t>
            </a:r>
            <a:r>
              <a:rPr lang="en-US" sz="2000" dirty="0"/>
              <a:t>: Wahl </a:t>
            </a:r>
            <a:r>
              <a:rPr lang="en-US" sz="2000" dirty="0" err="1"/>
              <a:t>eine</a:t>
            </a:r>
            <a:r>
              <a:rPr lang="en-US" sz="2000" dirty="0"/>
              <a:t> </a:t>
            </a:r>
            <a:r>
              <a:rPr lang="en-US" sz="2000" dirty="0" err="1"/>
              <a:t>Woche</a:t>
            </a:r>
            <a:r>
              <a:rPr lang="en-US" sz="2000" dirty="0"/>
              <a:t> </a:t>
            </a:r>
            <a:r>
              <a:rPr lang="en-US" sz="2000" dirty="0" err="1"/>
              <a:t>vorverlegen</a:t>
            </a:r>
            <a:r>
              <a:rPr lang="en-US" sz="2000" dirty="0"/>
              <a:t>, </a:t>
            </a:r>
            <a:r>
              <a:rPr lang="en-US" sz="2000" dirty="0" err="1"/>
              <a:t>damit</a:t>
            </a:r>
            <a:r>
              <a:rPr lang="en-US" sz="2000" dirty="0"/>
              <a:t> am 07. März das </a:t>
            </a:r>
            <a:r>
              <a:rPr lang="en-US" sz="2000" dirty="0" err="1"/>
              <a:t>Wahlergebnis</a:t>
            </a:r>
            <a:r>
              <a:rPr lang="en-US" sz="2000" dirty="0"/>
              <a:t> </a:t>
            </a:r>
            <a:r>
              <a:rPr lang="en-US" sz="2000" dirty="0" err="1"/>
              <a:t>vorliegt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89882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40E7F0-3734-FD4F-0D5F-F02E0F075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7A888A7F-04F3-712E-4C8A-A02C32821756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09B2EBF-7E75-8AD0-BB3D-2D69CF5F4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2448D93B-6291-86BB-223D-1D8C28C74D72}"/>
              </a:ext>
            </a:extLst>
          </p:cNvPr>
          <p:cNvSpPr txBox="1"/>
          <p:nvPr/>
        </p:nvSpPr>
        <p:spPr>
          <a:xfrm>
            <a:off x="530874" y="1251678"/>
            <a:ext cx="538274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/>
              <a:t>5. Pfarrübergreifende Wahl im PV</a:t>
            </a:r>
          </a:p>
          <a:p>
            <a:endParaRPr lang="de-DE" sz="2800" dirty="0"/>
          </a:p>
          <a:p>
            <a:r>
              <a:rPr lang="de-DE" sz="2000" dirty="0"/>
              <a:t>2 Varianten möglich:</a:t>
            </a:r>
          </a:p>
          <a:p>
            <a:r>
              <a:rPr lang="de-DE" sz="2000" dirty="0"/>
              <a:t>1) Ein gemeinsamer Stimmzettel mit </a:t>
            </a:r>
            <a:r>
              <a:rPr lang="de-DE" sz="2000" dirty="0" err="1"/>
              <a:t>Kandidat:innen</a:t>
            </a:r>
            <a:r>
              <a:rPr lang="de-DE" sz="2000" dirty="0"/>
              <a:t> aus den betreffenden Pfarren</a:t>
            </a:r>
          </a:p>
          <a:p>
            <a:r>
              <a:rPr lang="de-DE" sz="2000" dirty="0"/>
              <a:t>oder</a:t>
            </a:r>
          </a:p>
          <a:p>
            <a:r>
              <a:rPr lang="de-DE" sz="2000" dirty="0"/>
              <a:t>2) Wahl mit je eigenem Stimmzettel in jeder Pfarre und danach Bildung eines gemeinsamen Pfarrgemeinderats</a:t>
            </a:r>
            <a:br>
              <a:rPr lang="de-DE" sz="2000" dirty="0"/>
            </a:br>
            <a:endParaRPr lang="de-DE" sz="2000" dirty="0"/>
          </a:p>
          <a:p>
            <a:r>
              <a:rPr lang="de-DE" sz="2000" dirty="0"/>
              <a:t>Wichtig: </a:t>
            </a:r>
            <a:br>
              <a:rPr lang="de-DE" sz="2000" dirty="0"/>
            </a:br>
            <a:r>
              <a:rPr lang="de-DE" sz="2000" dirty="0"/>
              <a:t>Entscheidung 3 Monate vor der Wahl mit 2/3-Mehrheit der PGR  </a:t>
            </a:r>
            <a:br>
              <a:rPr lang="de-DE" sz="2000" dirty="0"/>
            </a:br>
            <a:r>
              <a:rPr lang="de-DE" sz="2000" dirty="0"/>
              <a:t>Meldung an PGR-Referat (meldepflichtig)</a:t>
            </a:r>
          </a:p>
          <a:p>
            <a:endParaRPr lang="de-DE" sz="2800" b="1" dirty="0"/>
          </a:p>
          <a:p>
            <a:endParaRPr lang="de-DE" sz="2800" b="1" dirty="0"/>
          </a:p>
          <a:p>
            <a:endParaRPr lang="de-DE" sz="2800" b="1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BB97B9A2-2372-FD21-991D-3B46768132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3759" y="515573"/>
            <a:ext cx="4007745" cy="539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440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0397C9-AC82-2A6C-7A72-82B05DFC6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557528F3-E544-FE15-667A-7BEBAABBBFA5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B37F762F-E96F-1C6C-E33C-47E344B69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sp>
        <p:nvSpPr>
          <p:cNvPr id="2" name="Titel 2">
            <a:extLst>
              <a:ext uri="{FF2B5EF4-FFF2-40B4-BE49-F238E27FC236}">
                <a16:creationId xmlns:a16="http://schemas.microsoft.com/office/drawing/2014/main" id="{CBC8BCC2-C789-5C21-BF5C-6369CD1BB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795" y="1432560"/>
            <a:ext cx="9490051" cy="667062"/>
          </a:xfrm>
        </p:spPr>
        <p:txBody>
          <a:bodyPr anchor="b">
            <a:normAutofit fontScale="90000"/>
          </a:bodyPr>
          <a:lstStyle/>
          <a:p>
            <a:pPr algn="l"/>
            <a:r>
              <a:rPr lang="de-AT" sz="3600" b="1" dirty="0"/>
              <a:t>Online-Schulungen und -Workshops im Herbst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E0A4D2A-6701-5700-8A8C-091EDAA296CB}"/>
              </a:ext>
            </a:extLst>
          </p:cNvPr>
          <p:cNvSpPr txBox="1">
            <a:spLocks/>
          </p:cNvSpPr>
          <p:nvPr/>
        </p:nvSpPr>
        <p:spPr>
          <a:xfrm>
            <a:off x="822510" y="2444859"/>
            <a:ext cx="6986016" cy="367214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B2974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1700" dirty="0"/>
              <a:t>Online-Forum auf Österreich-Ebene: </a:t>
            </a:r>
            <a:br>
              <a:rPr lang="de-AT" sz="1700" dirty="0"/>
            </a:br>
            <a:r>
              <a:rPr lang="de-AT" sz="1700" dirty="0"/>
              <a:t>DO, 05.11. Thema </a:t>
            </a:r>
            <a:r>
              <a:rPr lang="de-AT" sz="1700" b="1" dirty="0"/>
              <a:t>Ehrenamt und </a:t>
            </a:r>
            <a:r>
              <a:rPr lang="de-AT" sz="1700" b="1" dirty="0" err="1"/>
              <a:t>Kandidat:innen-Ansprache</a:t>
            </a:r>
            <a:endParaRPr lang="de-AT" sz="1700" b="1" dirty="0"/>
          </a:p>
          <a:p>
            <a:endParaRPr lang="de-AT" sz="1700" dirty="0"/>
          </a:p>
          <a:p>
            <a:r>
              <a:rPr lang="de-AT" sz="1700" dirty="0"/>
              <a:t>3 Online-Schulungen für </a:t>
            </a:r>
            <a:r>
              <a:rPr lang="de-AT" sz="1700" b="1" dirty="0"/>
              <a:t>Wahlvorstände </a:t>
            </a:r>
            <a:r>
              <a:rPr lang="de-AT" sz="1700" dirty="0"/>
              <a:t>in der Erzdiözese Salzburg:</a:t>
            </a:r>
          </a:p>
          <a:p>
            <a:r>
              <a:rPr lang="de-AT" sz="1700" dirty="0"/>
              <a:t>Mittwoch, 21. Oktober – 19.00 – 21.00 Uhr</a:t>
            </a:r>
          </a:p>
          <a:p>
            <a:r>
              <a:rPr lang="de-AT" sz="1700" dirty="0"/>
              <a:t>Dienstag, 10. November – 19.00 bis 21.00 Uhr</a:t>
            </a:r>
          </a:p>
          <a:p>
            <a:r>
              <a:rPr lang="de-AT" sz="1700" dirty="0"/>
              <a:t>Mittwoch, 02. Dezember – 19.00 bis 21.00 Uhr</a:t>
            </a:r>
            <a:br>
              <a:rPr lang="de-AT" sz="1700" dirty="0"/>
            </a:br>
            <a:endParaRPr lang="de-AT" sz="1700" dirty="0"/>
          </a:p>
        </p:txBody>
      </p:sp>
      <p:pic>
        <p:nvPicPr>
          <p:cNvPr id="5" name="Grafik 4" descr="Onlinebesprechung Silhouette">
            <a:extLst>
              <a:ext uri="{FF2B5EF4-FFF2-40B4-BE49-F238E27FC236}">
                <a16:creationId xmlns:a16="http://schemas.microsoft.com/office/drawing/2014/main" id="{6ABF57A6-1997-74AC-654E-C0992EB88F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36860" y="2328529"/>
            <a:ext cx="2496051" cy="249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2377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E1BE86-D979-3278-9B1D-FA1EED4BC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ertikaler Textplatzhalter 4">
            <a:extLst>
              <a:ext uri="{FF2B5EF4-FFF2-40B4-BE49-F238E27FC236}">
                <a16:creationId xmlns:a16="http://schemas.microsoft.com/office/drawing/2014/main" id="{2FF1F229-C9D8-EA0D-2906-5596E8D57835}"/>
              </a:ext>
            </a:extLst>
          </p:cNvPr>
          <p:cNvSpPr>
            <a:spLocks noGrp="1"/>
          </p:cNvSpPr>
          <p:nvPr>
            <p:ph type="body" orient="vert" sz="quarter" idx="12"/>
          </p:nvPr>
        </p:nvSpPr>
        <p:spPr>
          <a:xfrm rot="10800000">
            <a:off x="11362676" y="197920"/>
            <a:ext cx="298450" cy="1748371"/>
          </a:xfrm>
        </p:spPr>
        <p:txBody>
          <a:bodyPr/>
          <a:lstStyle/>
          <a:p>
            <a:r>
              <a:rPr lang="de-DE" sz="1000" dirty="0"/>
              <a:t>eds.at/</a:t>
            </a:r>
            <a:r>
              <a:rPr lang="de-DE" sz="1000" dirty="0" err="1"/>
              <a:t>pfarrgemeinderat</a:t>
            </a:r>
            <a:endParaRPr lang="de-DE" sz="1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1DBD9B2-A4E2-34DF-17DC-C16F27F4B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75" y="293331"/>
            <a:ext cx="3014866" cy="1139229"/>
          </a:xfrm>
          <a:prstGeom prst="rect">
            <a:avLst/>
          </a:prstGeom>
        </p:spPr>
      </p:pic>
      <p:graphicFrame>
        <p:nvGraphicFramePr>
          <p:cNvPr id="2" name="Objekt 1">
            <a:extLst>
              <a:ext uri="{FF2B5EF4-FFF2-40B4-BE49-F238E27FC236}">
                <a16:creationId xmlns:a16="http://schemas.microsoft.com/office/drawing/2014/main" id="{1FE5FE90-020A-4CAE-9E9D-F8DFCE397CC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6159230"/>
              </p:ext>
            </p:extLst>
          </p:nvPr>
        </p:nvGraphicFramePr>
        <p:xfrm>
          <a:off x="3922305" y="453474"/>
          <a:ext cx="4438249" cy="62775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7556278" imgH="10686984" progId="Acrobat.Document.DC">
                  <p:embed/>
                </p:oleObj>
              </mc:Choice>
              <mc:Fallback>
                <p:oleObj name="Acrobat Document" r:id="rId3" imgW="7556278" imgH="10686984" progId="Acrobat.Document.DC">
                  <p:embed/>
                  <p:pic>
                    <p:nvPicPr>
                      <p:cNvPr id="6" name="Objekt 5">
                        <a:extLst>
                          <a:ext uri="{FF2B5EF4-FFF2-40B4-BE49-F238E27FC236}">
                            <a16:creationId xmlns:a16="http://schemas.microsoft.com/office/drawing/2014/main" id="{8D7CB3A2-064D-1494-4822-8EB8A8DE55E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22305" y="453474"/>
                        <a:ext cx="4438249" cy="62775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3657109"/>
      </p:ext>
    </p:extLst>
  </p:cSld>
  <p:clrMapOvr>
    <a:masterClrMapping/>
  </p:clrMapOvr>
</p:sld>
</file>

<file path=ppt/theme/theme1.xml><?xml version="1.0" encoding="utf-8"?>
<a:theme xmlns:a="http://schemas.openxmlformats.org/drawingml/2006/main" name="Titelfoli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500" dirty="0" smtClean="0">
            <a:solidFill>
              <a:srgbClr val="B29742"/>
            </a:solidFill>
            <a:latin typeface="Source Sans Pro" panose="020F0502020204030204" pitchFamily="34" charset="0"/>
            <a:ea typeface="Source Sans Pro" panose="020F050202020403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c8a24f7-e514-46d2-9b12-42606a4d34d8">
      <Terms xmlns="http://schemas.microsoft.com/office/infopath/2007/PartnerControls"/>
    </lcf76f155ced4ddcb4097134ff3c332f>
    <TaxCatchAll xmlns="7c538306-17e0-4a78-a51c-069b9d3b99b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5EE73C545B5A644976737E16AE4F6C9" ma:contentTypeVersion="15" ma:contentTypeDescription="Ein neues Dokument erstellen." ma:contentTypeScope="" ma:versionID="7c92d11778eb7266992c610f8d91fe00">
  <xsd:schema xmlns:xsd="http://www.w3.org/2001/XMLSchema" xmlns:xs="http://www.w3.org/2001/XMLSchema" xmlns:p="http://schemas.microsoft.com/office/2006/metadata/properties" xmlns:ns2="1c8a24f7-e514-46d2-9b12-42606a4d34d8" xmlns:ns3="7c538306-17e0-4a78-a51c-069b9d3b99be" targetNamespace="http://schemas.microsoft.com/office/2006/metadata/properties" ma:root="true" ma:fieldsID="552f0d76ccac10e49fb66caf64ee62cc" ns2:_="" ns3:_="">
    <xsd:import namespace="1c8a24f7-e514-46d2-9b12-42606a4d34d8"/>
    <xsd:import namespace="7c538306-17e0-4a78-a51c-069b9d3b99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8a24f7-e514-46d2-9b12-42606a4d34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Bildmarkierungen" ma:readOnly="false" ma:fieldId="{5cf76f15-5ced-4ddc-b409-7134ff3c332f}" ma:taxonomyMulti="true" ma:sspId="3ce75a57-881d-436f-a442-a8932af4dc1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38306-17e0-4a78-a51c-069b9d3b99be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d98221c8-9eb6-4bf6-9b96-e1b531afe258}" ma:internalName="TaxCatchAll" ma:showField="CatchAllData" ma:web="7c538306-17e0-4a78-a51c-069b9d3b99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5D2C318-03B7-4FD2-8299-87C1A8A4BB1F}">
  <ds:schemaRefs>
    <ds:schemaRef ds:uri="http://schemas.microsoft.com/office/2006/metadata/properties"/>
    <ds:schemaRef ds:uri="http://schemas.microsoft.com/office/infopath/2007/PartnerControls"/>
    <ds:schemaRef ds:uri="1c8a24f7-e514-46d2-9b12-42606a4d34d8"/>
    <ds:schemaRef ds:uri="7c538306-17e0-4a78-a51c-069b9d3b99be"/>
  </ds:schemaRefs>
</ds:datastoreItem>
</file>

<file path=customXml/itemProps2.xml><?xml version="1.0" encoding="utf-8"?>
<ds:datastoreItem xmlns:ds="http://schemas.openxmlformats.org/officeDocument/2006/customXml" ds:itemID="{6D7987BC-99AD-4F54-831C-DBD7B6FFD1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8a24f7-e514-46d2-9b12-42606a4d34d8"/>
    <ds:schemaRef ds:uri="7c538306-17e0-4a78-a51c-069b9d3b99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9FD0076-4106-49F7-8419-03381CF3A29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527</Words>
  <Application>Microsoft Office PowerPoint</Application>
  <PresentationFormat>Breitbild</PresentationFormat>
  <Paragraphs>72</Paragraphs>
  <Slides>13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9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24" baseType="lpstr">
      <vt:lpstr>Abhaya Libre</vt:lpstr>
      <vt:lpstr>Arial</vt:lpstr>
      <vt:lpstr>Calibri</vt:lpstr>
      <vt:lpstr>Calibri Textkörper</vt:lpstr>
      <vt:lpstr>Source Sans Pro</vt:lpstr>
      <vt:lpstr>Source Sans Pro Black</vt:lpstr>
      <vt:lpstr>Source Sans Pro Light</vt:lpstr>
      <vt:lpstr>StempelGaramond-Roman</vt:lpstr>
      <vt:lpstr>Symbol</vt:lpstr>
      <vt:lpstr>Titelfolie</vt:lpstr>
      <vt:lpstr>Acrobat Document</vt:lpstr>
      <vt:lpstr>TEXT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Online-Schulungen und -Workshops im Herbst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bärbel miklautz</dc:creator>
  <cp:lastModifiedBy>Hofmann Anita</cp:lastModifiedBy>
  <cp:revision>21</cp:revision>
  <dcterms:created xsi:type="dcterms:W3CDTF">2023-04-13T09:43:29Z</dcterms:created>
  <dcterms:modified xsi:type="dcterms:W3CDTF">2026-06-11T12:39:31Z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0x01010035EE73C545B5A644976737E16AE4F6C9</vt:lpwstr>
  </property>
  <property fmtid="{D5CDD505-2E9C-101B-9397-08002B2CF9AE}" pid="3" name="MediaServiceImageTags">
    <vt:lpwstr/>
  </property>
</Properties>
</file>